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59" r:id="rId4"/>
    <p:sldId id="257" r:id="rId5"/>
    <p:sldId id="265" r:id="rId6"/>
    <p:sldId id="263" r:id="rId7"/>
    <p:sldId id="261" r:id="rId8"/>
    <p:sldId id="260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D6E4989-3781-483B-D7BA-63EAE2C402E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B7CFD736-3641-EE6F-880C-405EB110C8B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5DF45F56-4807-122A-80DE-293ED8D4252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3057B0AF-829F-BD7F-5155-FBFB265F6B1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4A7E6ED-2AC5-481A-97A2-5C499694A21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0AD43FC6-AFB3-C55E-FBFC-3226C5915AE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3AA3A65F-F424-C7A0-6641-B66BFDA4BDA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 alt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6386AA69-0FD8-6694-AE5C-5AF17334E8C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4EF0BF22-F9F9-1456-0EC9-DECABE707DB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BE334C2-77EC-7238-DB0A-F927ECE3B6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altLang="en-US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id="{3FAA3AEF-1ED5-8662-1B77-9CB05768F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958AB70-90EC-4F79-8B8F-287892ECD193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2835CE-1125-8E77-5556-90DEFBB8889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2B2090-B269-4331-907F-EA74B4CC2D5F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67039E18-FAA5-54D9-351E-A51BB58879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C724349-EEA4-D71E-CB95-47461B26C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D41A40-6EBE-B57B-2B5C-9CC6AA4B58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21A185-B235-48AB-A94C-7E603E9F1F6F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72E26D7F-3AD0-41B0-B2B7-7CE5065097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20CC7E5-847D-15C1-167B-C68C655AB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86A4012-1C4E-3F5F-B1EA-4FDB479A5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0E0336-E307-451E-B1AE-8B2C98C24445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2289762-E9AE-0055-78F7-9D50E433FEC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BAD03549-C3A2-7014-AD2E-AA3F0F718E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BBF66D9-6851-E440-8B10-F3B394F5DE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46734B-8E05-417A-8825-B45B1FE7158D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5FDB208B-2C57-EC1E-C8C9-FE30390F5DC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F2041F40-FFCE-6972-2322-75E9003C73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0371278-72E7-C85D-963C-D7E9A25EC5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7F48CC-CA93-4B4F-84D7-09F43CAC17F3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E170C213-1F86-118D-54CB-115917F8DB3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63BCA01-CBFD-42B8-39E7-C6C4C3A5C4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8F099A2-5B25-8F5A-8CC7-A7178516BC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40D1F-F936-4A17-8230-94E6758F5CD0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05C514A4-5952-4678-A0F7-DCA4FAA783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7B0F82A-9696-FA7D-0894-FE13AE4FEE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54A3D54-9A53-BE63-0638-C33FFE7CB4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69A93E-B08A-4D50-B462-49BB5FFC2A52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033838F4-D6F1-1713-7468-EB186125357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4C32B4E-9B3A-3BC0-ADC1-219DE317F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C18D590-5923-1995-11F4-B44DAEA97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4EB40-0C29-413F-9FBE-83E0F681CA0E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7C95B9DC-EF67-1B10-141E-E7D87FA263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FED99A5-3F20-559F-6F21-1C244F8319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1E0DDB-AE2C-01D5-7148-E51EF4AD5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52D87B-951B-46B3-879E-2AE977CD95C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25602" name="Rectangle 2">
            <a:extLst>
              <a:ext uri="{FF2B5EF4-FFF2-40B4-BE49-F238E27FC236}">
                <a16:creationId xmlns:a16="http://schemas.microsoft.com/office/drawing/2014/main" id="{23D948FB-20CF-1C30-3450-D0BF27EC4BA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655E6822-8278-E283-B040-3C5612F934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728B0F6-931F-5224-4494-E6F29F893F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84036-C9EA-47BA-A13E-50954E7EBAA9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B841E78C-450C-3246-D438-3885F5851CE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6210484C-AA10-6F80-340F-E8CA0088E8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972478-40C1-61C3-B25B-1C9292F975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130582-F424-4197-98A4-1D310DE4021F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FD39844-2667-4365-FF5A-5739FA6B929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02DBCD4-09C6-C1C8-0968-E56F9F311B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5C27-C2FF-75B1-8F49-3C71AE3744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C5415A-C1C7-FD2E-12BD-4D350640A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DB62D-44A2-B721-E1F3-33BEF021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672FA-96CD-973D-019C-2E89FF24A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7BB11-BEA4-BCEA-4342-35EE7A84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5E613-6A40-47BD-B8F7-21A0A9C18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8266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687DE-E466-B618-DFC9-76CB0843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4092FF-807D-0D60-96C1-C9B50C29EF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62624-2C35-CB84-D933-FDB047C23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B8DC5-9626-3D08-AFFC-07542C3D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0E2ECE-8CFA-2B2C-71E4-F8F90670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75ED0-E5E1-4CC7-AAB3-D976D136BF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77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9E99C5-0D71-1EDC-195F-A037E38987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27607-4649-4640-2A7D-4A574DD7B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AF353-A93A-D6E4-A0B4-BDB07774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48E29-2282-18B7-CEDB-14DC226C6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02FCAC-E894-92A1-67B8-EEC2114B5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69D0C-999B-4F07-9993-AC576DE767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619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9A3AC-2798-83F5-83A7-3AC03959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51111-7E48-D794-8E6F-A562D74E1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49C90-BCC0-57F4-BCA2-CAC372EB8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1B1451-2812-6B1C-4575-F90023AE7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EB4947-BBA9-ECFA-828C-D4D9017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B4CC4F-DC86-4539-979E-87DBB619AA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761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B4DC7-EBDB-D941-0ABB-A7D685ABB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BBE60-E04B-B5C1-671B-2A7E986EC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C41D9-6BC9-C0DF-A3BC-45394774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AD92E0-81A1-78A9-0CA9-2AAE0A49E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84CC0-E02A-D3B4-5825-D91DC0D8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BAD68-F7A4-4013-B5D6-20CB75CEDD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979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0BE70-BEDB-0D0E-A4A8-2EFC1742C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DA5EE-51C6-BB70-588E-CA7A75D98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B7442F-090E-6BC9-F774-F6ACBCB1F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E84BE3-A6E0-89A5-A8EB-F24B9CC9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ED7BB-4E5D-F6AD-495A-4B27CD5C3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0F0974-B9E8-0931-97B9-8E88E04E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92E96-E182-41F8-9014-74D8E02906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164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C8A7D-4776-3839-0D1D-DB1AD3647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5A552-F86D-86CE-6D93-0910EE61DB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8D223D-A645-D709-BCA4-876C759782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F038B3-26C6-2B66-4ED3-D0C41E9390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34EFAB-FA61-E8E9-8526-0C1A572C7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DC30B7-F2A8-D9BB-8643-48DE1739C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0B494F-E093-0CC3-D590-4884FE7BF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77E8DC-F134-EB24-0AC2-1F6C56A96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4BF98-3798-43A3-97A4-E8218DE0C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6246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5C035-B139-FA4F-82C1-EA169683C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6AF10-40A7-7A4F-1C21-6CD867A58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D2ED1B-1299-B182-F0FA-8763F004D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3D4B1-CA57-D268-5F01-CC7944B33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15AE-A9DC-4824-9FA9-26FA5A15EA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98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8F6BD8-13FC-E0D1-43EB-DF12D60D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F47F53-7A55-20D0-2054-3E2A410B4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BE3EC-03C7-51DA-C6D8-EB6B29497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F45662-36DE-43B4-9418-E774870C20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67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802A6-DE0D-F45C-C258-362C76A39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63E10-F0DA-69CC-324C-2EB223057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B6E31-EA72-B14C-95A3-635D0554FC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2E3C3A-DD97-1EF6-93C0-EF6B94F07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620331-DFFC-5FD4-5FA9-0D9223886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237B-5C6C-8206-5163-A0921FE03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2D3BE-43CE-48AE-9A7F-0B978C299A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814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C2C7F-79CE-389E-DB6E-D34FEE9B3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B1BF60-A83A-9641-A055-A0E5BFEE4D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93AA24-AC8A-14C2-CEA3-BB66112250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2A2A8-28F6-4AA9-9685-8F7904C4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666C3F-DE17-BD59-45A5-E39E0FD50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0217CF-CC3E-283E-2ECF-52418A4A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DCCCF-A598-4BDB-9552-1925824E24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181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0F27AEA-4738-3148-95F4-A749E74E7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39B0F2-83C6-6C8A-9DC7-D569831A3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06B8ABF-CD75-F036-E72B-EBCA84F4319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0B630FD-F625-A0A1-4F8E-ABCD342D3D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6C4F295-BB28-0D17-689A-9C663946BA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3A1EE4A-E31F-49AB-A203-C579A06993C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ropshiretourism.info/mary-webb/trails/trail_2_map.ht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90E1BB7-25FF-8D1B-5421-588E1DFCCF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4800" y="685800"/>
            <a:ext cx="8458200" cy="3429000"/>
          </a:xfrm>
        </p:spPr>
        <p:txBody>
          <a:bodyPr anchor="ctr"/>
          <a:lstStyle/>
          <a:p>
            <a:r>
              <a:rPr lang="en-US" altLang="en-US" sz="4800" b="1" u="sng">
                <a:latin typeface="Comic Sans MS" panose="030F0702030302020204" pitchFamily="66" charset="0"/>
              </a:rPr>
              <a:t>19 November 2008</a:t>
            </a:r>
            <a:br>
              <a:rPr lang="en-US" altLang="en-US" b="1" u="sng">
                <a:latin typeface="Comic Sans MS" panose="030F0702030302020204" pitchFamily="66" charset="0"/>
              </a:rPr>
            </a:br>
            <a:br>
              <a:rPr lang="en-US" altLang="en-US" b="1" u="sng">
                <a:latin typeface="Comic Sans MS" panose="030F0702030302020204" pitchFamily="66" charset="0"/>
              </a:rPr>
            </a:br>
            <a:r>
              <a:rPr lang="en-US" altLang="en-US" b="1" u="sng">
                <a:latin typeface="Comic Sans MS" panose="030F0702030302020204" pitchFamily="66" charset="0"/>
              </a:rPr>
              <a:t>A Canoe Journey Down the River Severn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1864E71-63EC-8DFA-8531-C383CF26A2A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447800" y="5029200"/>
            <a:ext cx="6248400" cy="1295400"/>
          </a:xfrm>
        </p:spPr>
        <p:txBody>
          <a:bodyPr/>
          <a:lstStyle/>
          <a:p>
            <a:r>
              <a:rPr lang="en-US" altLang="en-US" sz="3200">
                <a:latin typeface="Comic Sans MS" panose="030F0702030302020204" pitchFamily="66" charset="0"/>
              </a:rPr>
              <a:t>Lo – To plan a river journey from Source to Mouth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F847D01-4705-C8B8-F814-BEB0DC2584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Estuary – the Severn Bridge (lower course)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D86E07D-7D00-0DE0-AC9C-FB98A6C657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3319" name="Picture 7">
            <a:extLst>
              <a:ext uri="{FF2B5EF4-FFF2-40B4-BE49-F238E27FC236}">
                <a16:creationId xmlns:a16="http://schemas.microsoft.com/office/drawing/2014/main" id="{173CD40C-207C-3F38-4F41-FB22665F4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7162800" cy="51196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>
            <a:extLst>
              <a:ext uri="{FF2B5EF4-FFF2-40B4-BE49-F238E27FC236}">
                <a16:creationId xmlns:a16="http://schemas.microsoft.com/office/drawing/2014/main" id="{F7646B2D-2936-6161-E9BB-57C213EEB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7C138D4-EEE8-A2B3-C4C4-BC6DF013B2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7412" name="Picture 4">
            <a:extLst>
              <a:ext uri="{FF2B5EF4-FFF2-40B4-BE49-F238E27FC236}">
                <a16:creationId xmlns:a16="http://schemas.microsoft.com/office/drawing/2014/main" id="{4542BE7C-F974-4B3C-E581-4B33E9E08AD6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0"/>
            <a:ext cx="8763000" cy="694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E4C970F8-97AC-BBFA-3D25-07BACBF6B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F7733E4-293E-8486-D01C-85302B9087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5125" name="Picture 5" descr="severn-boating map of River Severn">
            <a:extLst>
              <a:ext uri="{FF2B5EF4-FFF2-40B4-BE49-F238E27FC236}">
                <a16:creationId xmlns:a16="http://schemas.microsoft.com/office/drawing/2014/main" id="{415B1EC0-5818-0A48-7143-C768198C9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8"/>
          <a:stretch>
            <a:fillRect/>
          </a:stretch>
        </p:blipFill>
        <p:spPr bwMode="auto">
          <a:xfrm>
            <a:off x="914400" y="0"/>
            <a:ext cx="7010400" cy="68135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328BEAE-04E2-D156-B467-9AC47AC81F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Starts at Plynlimon </a:t>
            </a:r>
            <a:br>
              <a:rPr lang="en-US" altLang="en-US" sz="4000" b="1">
                <a:latin typeface="Comic Sans MS" panose="030F0702030302020204" pitchFamily="66" charset="0"/>
              </a:rPr>
            </a:br>
            <a:r>
              <a:rPr lang="en-US" altLang="en-US" sz="4000" b="1">
                <a:latin typeface="Comic Sans MS" panose="030F0702030302020204" pitchFamily="66" charset="0"/>
              </a:rPr>
              <a:t>(Upper Course)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EA4285F-8BE7-4262-6485-95AA88AD88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3077" name="Picture 5">
            <a:extLst>
              <a:ext uri="{FF2B5EF4-FFF2-40B4-BE49-F238E27FC236}">
                <a16:creationId xmlns:a16="http://schemas.microsoft.com/office/drawing/2014/main" id="{283F52AC-638F-AEE9-ECC6-E9F4BA50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3541713" cy="50768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>
            <a:extLst>
              <a:ext uri="{FF2B5EF4-FFF2-40B4-BE49-F238E27FC236}">
                <a16:creationId xmlns:a16="http://schemas.microsoft.com/office/drawing/2014/main" id="{0F502A7B-8AF6-C8CB-7220-B743599D1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867150" cy="5153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9AFB4AB6-4591-B6E1-53B2-BED0766539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</a:rPr>
              <a:t>Upper Course Features</a:t>
            </a:r>
          </a:p>
        </p:txBody>
      </p:sp>
      <p:pic>
        <p:nvPicPr>
          <p:cNvPr id="11270" name="Picture 6" descr="The Rapids">
            <a:extLst>
              <a:ext uri="{FF2B5EF4-FFF2-40B4-BE49-F238E27FC236}">
                <a16:creationId xmlns:a16="http://schemas.microsoft.com/office/drawing/2014/main" id="{350163E5-13DC-8D70-8959-9EE33729D4C4}"/>
              </a:ext>
            </a:extLst>
          </p:cNvPr>
          <p:cNvPicPr>
            <a:picLocks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447800"/>
            <a:ext cx="4038600" cy="3289300"/>
          </a:xfr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71" name="Rectangle 7">
            <a:extLst>
              <a:ext uri="{FF2B5EF4-FFF2-40B4-BE49-F238E27FC236}">
                <a16:creationId xmlns:a16="http://schemas.microsoft.com/office/drawing/2014/main" id="{961F3BE9-1135-224D-04EA-3A4E14A5C16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4953000"/>
            <a:ext cx="4038600" cy="1630363"/>
          </a:xfrm>
        </p:spPr>
        <p:txBody>
          <a:bodyPr/>
          <a:lstStyle/>
          <a:p>
            <a:r>
              <a:rPr lang="en-US" altLang="en-US" sz="2800"/>
              <a:t>Rapids</a:t>
            </a:r>
          </a:p>
          <a:p>
            <a:r>
              <a:rPr lang="en-US" altLang="en-US" sz="2800"/>
              <a:t>Waterfalls</a:t>
            </a: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1A10F25B-ED33-C443-F4FA-6B3EFA072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71600"/>
            <a:ext cx="3663950" cy="5181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17937B2-9009-8AF5-E56C-E10D703BC1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2316162"/>
          </a:xfrm>
        </p:spPr>
        <p:txBody>
          <a:bodyPr/>
          <a:lstStyle/>
          <a:p>
            <a:r>
              <a:rPr lang="en-US" altLang="en-US" sz="4000" b="1">
                <a:latin typeface="Comic Sans MS" panose="030F0702030302020204" pitchFamily="66" charset="0"/>
              </a:rPr>
              <a:t>Meanders on the Severn</a:t>
            </a:r>
            <a:br>
              <a:rPr lang="en-US" altLang="en-US" sz="4000" b="1">
                <a:latin typeface="Comic Sans MS" panose="030F0702030302020204" pitchFamily="66" charset="0"/>
              </a:rPr>
            </a:br>
            <a:r>
              <a:rPr lang="en-US" altLang="en-US" sz="4000" b="1">
                <a:latin typeface="Comic Sans MS" panose="030F0702030302020204" pitchFamily="66" charset="0"/>
              </a:rPr>
              <a:t>(middle course)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7622ADE-5293-0D13-10DE-40DEDA6FEF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9221" name="Picture 5" descr="Mary Webb Map">
            <a:hlinkClick r:id="rId3"/>
            <a:extLst>
              <a:ext uri="{FF2B5EF4-FFF2-40B4-BE49-F238E27FC236}">
                <a16:creationId xmlns:a16="http://schemas.microsoft.com/office/drawing/2014/main" id="{A7161035-C79C-CD82-39CE-4AEAA5B11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81000"/>
            <a:ext cx="4497388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River Severn">
            <a:extLst>
              <a:ext uri="{FF2B5EF4-FFF2-40B4-BE49-F238E27FC236}">
                <a16:creationId xmlns:a16="http://schemas.microsoft.com/office/drawing/2014/main" id="{CC4A552B-8EB8-C584-2643-26A2F0EB3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4876800" cy="3121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329A9E25-E7CA-0814-6D3F-DFF31DA284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</a:rPr>
              <a:t>Shrewsbury – in a meander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2AD1318-46BE-0737-DC4E-B26118AD93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173" name="Picture 5">
            <a:extLst>
              <a:ext uri="{FF2B5EF4-FFF2-40B4-BE49-F238E27FC236}">
                <a16:creationId xmlns:a16="http://schemas.microsoft.com/office/drawing/2014/main" id="{8914D43C-6DB9-621F-0C35-B562C19616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562850" cy="540702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32B13BC-D7CA-0035-E85C-1361E1DBD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</a:rPr>
              <a:t>Worcester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880CA3D4-787E-46C3-0935-2C66831CF6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6149" name="Picture 5">
            <a:extLst>
              <a:ext uri="{FF2B5EF4-FFF2-40B4-BE49-F238E27FC236}">
                <a16:creationId xmlns:a16="http://schemas.microsoft.com/office/drawing/2014/main" id="{EFEF91D5-4747-DF90-3F67-AE426B0E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066800"/>
            <a:ext cx="7315200" cy="54752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CCFA025-1BA5-09F2-F36F-30C190D842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altLang="en-US" b="1">
                <a:latin typeface="Comic Sans MS" panose="030F0702030302020204" pitchFamily="66" charset="0"/>
              </a:rPr>
              <a:t>The Severn Bore Wave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8289EFD-9E3C-63E6-A8D1-2485C47D73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7A310C11-6E86-EFA7-63F1-BC2932F2C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57300"/>
            <a:ext cx="7467600" cy="560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127</Words>
  <Application>Microsoft Office PowerPoint</Application>
  <PresentationFormat>On-screen Show (4:3)</PresentationFormat>
  <Paragraphs>28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Comic Sans MS</vt:lpstr>
      <vt:lpstr>Default Design</vt:lpstr>
      <vt:lpstr>19 November 2008  A Canoe Journey Down the River Severn</vt:lpstr>
      <vt:lpstr>PowerPoint Presentation</vt:lpstr>
      <vt:lpstr>PowerPoint Presentation</vt:lpstr>
      <vt:lpstr>Starts at Plynlimon  (Upper Course)</vt:lpstr>
      <vt:lpstr>Upper Course Features</vt:lpstr>
      <vt:lpstr>Meanders on the Severn (middle course)</vt:lpstr>
      <vt:lpstr>Shrewsbury – in a meander</vt:lpstr>
      <vt:lpstr>Worcester</vt:lpstr>
      <vt:lpstr>The Severn Bore Wave</vt:lpstr>
      <vt:lpstr>Estuary – the Severn Bridge (lower course)</vt:lpstr>
      <vt:lpstr>PowerPoint Presentation</vt:lpstr>
    </vt:vector>
  </TitlesOfParts>
  <Company>The Grove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</dc:creator>
  <cp:lastModifiedBy>Nayan GRIFFITHS</cp:lastModifiedBy>
  <cp:revision>29</cp:revision>
  <dcterms:created xsi:type="dcterms:W3CDTF">2007-10-15T11:32:13Z</dcterms:created>
  <dcterms:modified xsi:type="dcterms:W3CDTF">2023-06-05T11:21:31Z</dcterms:modified>
</cp:coreProperties>
</file>